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media/image7.png" ContentType="image/png"/>
  <Override PartName="/ppt/media/image8.png" ContentType="image/png"/>
  <Override PartName="/ppt/media/image9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3287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28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20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280" cy="9457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320" cy="1567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25000" lnSpcReduction="19999"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864000" indent="-324000">
              <a:lnSpc>
                <a:spcPct val="100000"/>
              </a:lnSpc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2" marL="1296000" indent="-288000">
              <a:lnSpc>
                <a:spcPct val="100000"/>
              </a:lnSpc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3" marL="1728000" indent="-216000">
              <a:lnSpc>
                <a:spcPct val="100000"/>
              </a:lnSpc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4" marL="2160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5" marL="2592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6" marL="3024000" indent="-216000">
              <a:lnSpc>
                <a:spcPct val="100000"/>
              </a:lnSpc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9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9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9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9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9.png"/><Relationship Id="rId2" Type="http://schemas.openxmlformats.org/officeDocument/2006/relationships/slideLayout" Target="../slideLayouts/slideLayout9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720" y="-36000"/>
            <a:ext cx="10077840" cy="5667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</TotalTime>
  <Application>LibreOffice/25.2.7.2$Windows_X86_64 LibreOffice_project/5cbfd1ab6520636bb5f7b99185aa69bd7456825d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2026-01-17T11:19:11Z</dcterms:modified>
  <cp:revision>9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